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hape 5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Shape 1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2" name="Shape 1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s://heads.ku.dk/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s://datalab.science.ku.dk/" TargetMode="External"/><Relationship Id="rId8" Type="http://schemas.openxmlformats.org/officeDocument/2006/relationships/image" Target="../media/image5.jpeg"/><Relationship Id="rId9" Type="http://schemas.openxmlformats.org/officeDocument/2006/relationships/image" Target="../media/image2.png"/><Relationship Id="rId10" Type="http://schemas.openxmlformats.org/officeDocument/2006/relationships/image" Target="../media/image6.jpeg"/><Relationship Id="rId11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13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14.jpeg"/><Relationship Id="rId13" Type="http://schemas.openxmlformats.org/officeDocument/2006/relationships/hyperlink" Target="http://www.bioconductor.org/packages/release/BiocViews.html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5.jpeg"/><Relationship Id="rId5" Type="http://schemas.openxmlformats.org/officeDocument/2006/relationships/image" Target="../media/image57.png"/><Relationship Id="rId6" Type="http://schemas.openxmlformats.org/officeDocument/2006/relationships/image" Target="../media/image16.jpeg"/><Relationship Id="rId7" Type="http://schemas.openxmlformats.org/officeDocument/2006/relationships/image" Target="../media/image58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59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0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8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1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8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7" grpId="5"/>
      <p:bldP build="whole" bldLvl="1" animBg="1" rev="0" advAuto="0" spid="559" grpId="3"/>
      <p:bldP build="whole" bldLvl="1" animBg="1" rev="0" advAuto="0" spid="555" grpId="2"/>
      <p:bldP build="whole" bldLvl="1" animBg="1" rev="0" advAuto="0" spid="563" grpId="1"/>
      <p:bldP build="whole" bldLvl="1" animBg="1" rev="0" advAuto="0" spid="568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2"/>
      <p:bldP build="whole" bldLvl="1" animBg="1" rev="0" advAuto="0" spid="614" grpId="3"/>
      <p:bldP build="whole" bldLvl="1" animBg="1" rev="0" advAuto="0" spid="6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52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53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7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8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9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60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1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2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3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4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0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1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2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3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0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1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2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3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7" grpId="1"/>
      <p:bldP build="whole" bldLvl="1" animBg="1" rev="0" advAuto="0" spid="8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2" grpId="2"/>
      <p:bldP build="whole" bldLvl="1" animBg="1" rev="0" advAuto="0" spid="9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lvl="1" marL="91417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>
            <a:extLst/>
          </a:blip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 invalidUrl="" action="" tgtFrame="" tooltip="" history="1" highlightClick="0" endSnd="0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2989" r="0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7" name="Google Shape;376;p8" descr="Google Shape;376;p8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0"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>
            <a:extLst/>
          </a:blip>
          <a:srcRect l="8" t="0" r="0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1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2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7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4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1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77" name="Oval 21"/>
            <p:cNvSpPr/>
            <p:nvPr/>
          </p:nvSpPr>
          <p:spPr>
            <a:xfrm flipH="1" rot="5400000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83" name="plot1.pdf" descr="plot1.pdf"/>
          <p:cNvPicPr>
            <a:picLocks noChangeAspect="0"/>
          </p:cNvPicPr>
          <p:nvPr/>
        </p:nvPicPr>
        <p:blipFill>
          <a:blip r:embed="rId4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 noChangeAspect="0"/>
          </p:cNvPicPr>
          <p:nvPr/>
        </p:nvPicPr>
        <p:blipFill>
          <a:blip r:embed="rId5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89" name="plot5.pdf" descr="plot5.pdf"/>
            <p:cNvPicPr>
              <a:picLocks noChangeAspect="0"/>
            </p:cNvPicPr>
            <p:nvPr/>
          </p:nvPicPr>
          <p:blipFill>
            <a:blip r:embed="rId7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1" grpId="3"/>
      <p:bldP build="whole" bldLvl="1" animBg="1" rev="0" advAuto="0" spid="1280" grpId="8"/>
      <p:bldP build="whole" bldLvl="1" animBg="1" rev="0" advAuto="0" spid="1290" grpId="9"/>
      <p:bldP build="whole" bldLvl="1" animBg="1" rev="0" advAuto="0" spid="1246" grpId="1"/>
      <p:bldP build="whole" bldLvl="1" animBg="1" rev="0" advAuto="0" spid="1268" grpId="5"/>
      <p:bldP build="whole" bldLvl="1" animBg="1" rev="0" advAuto="0" spid="1284" grpId="4"/>
      <p:bldP build="whole" bldLvl="1" animBg="1" rev="0" advAuto="0" spid="1275" grpId="7"/>
      <p:bldP build="whole" bldLvl="1" animBg="1" rev="0" advAuto="0" spid="1254" grpId="2"/>
      <p:bldP build="whole" bldLvl="1" animBg="1" rev="0" advAuto="0" spid="1287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5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3" name="Freeform 40"/>
              <p:cNvSpPr/>
              <p:nvPr/>
            </p:nvSpPr>
            <p:spPr>
              <a:xfrm flipH="1" rot="10800000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3" grpId="2"/>
      <p:bldP build="whole" bldLvl="1" animBg="1" rev="0" advAuto="0" spid="144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8" grpId="1"/>
      <p:bldP build="whole" bldLvl="1" animBg="1" rev="0" advAuto="0" spid="1484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9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1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8" grpId="3"/>
      <p:bldP build="whole" bldLvl="1" animBg="1" rev="0" advAuto="0" spid="1700" grpId="1"/>
      <p:bldP build="whole" bldLvl="1" animBg="1" rev="0" advAuto="0" spid="1704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4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1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5"/>
      <p:bldP build="whole" bldLvl="1" animBg="1" rev="0" advAuto="0" spid="269" grpId="19"/>
      <p:bldP build="whole" bldLvl="1" animBg="1" rev="0" advAuto="0" spid="293" grpId="22"/>
      <p:bldP build="whole" bldLvl="1" animBg="1" rev="0" advAuto="0" spid="297" grpId="26"/>
      <p:bldP build="whole" bldLvl="1" animBg="1" rev="0" advAuto="0" spid="296" grpId="27"/>
      <p:bldP build="whole" bldLvl="1" animBg="1" rev="0" advAuto="0" spid="309" grpId="11"/>
      <p:bldP build="whole" bldLvl="1" animBg="1" rev="0" advAuto="0" spid="287" grpId="8"/>
      <p:bldP build="whole" bldLvl="1" animBg="1" rev="0" advAuto="0" spid="259" grpId="1"/>
      <p:bldP build="whole" bldLvl="1" animBg="1" rev="0" advAuto="0" spid="285" grpId="4"/>
      <p:bldP build="whole" bldLvl="1" animBg="1" rev="0" advAuto="0" spid="266" grpId="15"/>
      <p:bldP build="whole" bldLvl="1" animBg="1" rev="0" advAuto="0" spid="278" grpId="6"/>
      <p:bldP build="whole" bldLvl="1" animBg="1" rev="0" advAuto="0" spid="291" grpId="17"/>
      <p:bldP build="whole" bldLvl="1" animBg="1" rev="0" advAuto="0" spid="306" grpId="24"/>
      <p:bldP build="whole" bldLvl="1" animBg="1" rev="0" advAuto="0" spid="260" grpId="2"/>
      <p:bldP build="whole" bldLvl="1" animBg="1" rev="0" advAuto="0" spid="312" grpId="16"/>
      <p:bldP build="whole" bldLvl="1" animBg="1" rev="0" advAuto="0" spid="289" grpId="13"/>
      <p:bldP build="whole" bldLvl="1" animBg="1" rev="0" advAuto="0" spid="281" grpId="9"/>
      <p:bldP build="whole" bldLvl="1" animBg="1" rev="0" advAuto="0" spid="286" grpId="3"/>
      <p:bldP build="whole" bldLvl="1" animBg="1" rev="0" advAuto="0" spid="300" grpId="25"/>
      <p:bldP build="whole" bldLvl="1" animBg="1" rev="0" advAuto="0" spid="263" grpId="14"/>
      <p:bldP build="whole" bldLvl="1" animBg="1" rev="0" advAuto="0" spid="303" grpId="23"/>
      <p:bldP build="whole" bldLvl="1" animBg="1" rev="0" advAuto="0" spid="272" grpId="20"/>
      <p:bldP build="whole" bldLvl="1" animBg="1" rev="0" advAuto="0" spid="292" grpId="18"/>
      <p:bldP build="whole" bldLvl="1" animBg="1" rev="0" advAuto="0" spid="294" grpId="21"/>
      <p:bldP build="whole" bldLvl="1" animBg="1" rev="0" advAuto="0" spid="290" grpId="12"/>
      <p:bldP build="whole" bldLvl="1" animBg="1" rev="0" advAuto="0" spid="288" grpId="7"/>
      <p:bldP build="whole" bldLvl="1" animBg="1" rev="0" advAuto="0" spid="284" grpId="1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2</a:t>
            </a:r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68893" y="4243043"/>
            <a:ext cx="5056086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11-10 &amp; 12-10, 2022</a:t>
            </a:r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76536"/>
            <a:ext cx="6016399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Q&amp;A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76536"/>
            <a:ext cx="767434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08:45 -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13:45 -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Wrap up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